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18457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Short Shorts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targets (5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8AB64-05BD-BEB3-CA65-EB8520B1B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455290"/>
            <a:ext cx="7025777" cy="46950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Short Shorts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</a:t>
            </a:r>
          </a:p>
          <a:p>
            <a:r>
              <a:rPr lang="en-US" dirty="0"/>
              <a:t>Targets: 6 USPSA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122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2023-02-08T19:32:00Z</dcterms:modified>
  <cp:category>Shooting</cp:category>
</cp:coreProperties>
</file>